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63" r:id="rId5"/>
    <p:sldId id="264" r:id="rId6"/>
    <p:sldId id="265" r:id="rId7"/>
    <p:sldId id="270" r:id="rId8"/>
    <p:sldId id="271" r:id="rId9"/>
    <p:sldId id="281" r:id="rId10"/>
    <p:sldId id="275" r:id="rId11"/>
    <p:sldId id="276" r:id="rId12"/>
    <p:sldId id="27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3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«Веселый пластилин»</a:t>
            </a:r>
            <a:endParaRPr lang="ru-RU" sz="503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285729"/>
            <a:ext cx="8429684" cy="17272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сад: «Маленькая страна»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500034" y="4643446"/>
            <a:ext cx="4105275" cy="18002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Руководитель кружка:</a:t>
            </a:r>
            <a:endParaRPr lang="ru-RU" sz="3200" u="sng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Ахмадеева</a:t>
            </a:r>
            <a:r>
              <a:rPr lang="ru-RU" sz="3200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А.А.</a:t>
            </a:r>
            <a:r>
              <a:rPr lang="ru-RU" sz="3200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200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8" descr="iCA0IU0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3498864" cy="28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ластилин фотоо\IMG_20150303_093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382320" cy="5295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G:\пластилин фотоо\IMG_20150303_093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929090" cy="52387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пластилин фотоо\IMG_20150303_094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143404" cy="552453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C:\Documents and Settings\Admin.COMPUTER-B71EE1\Мои документы\фото\Кружок  19 марта 2013г\SDC17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3000372"/>
            <a:ext cx="4797199" cy="359726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Пластилиновые волшебники</a:t>
            </a:r>
            <a:r>
              <a:rPr lang="ru-RU" sz="3200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200" u="sng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914" name="Picture 18" descr="j00885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981075"/>
            <a:ext cx="4560887" cy="576263"/>
          </a:xfrm>
        </p:spPr>
      </p:pic>
      <p:pic>
        <p:nvPicPr>
          <p:cNvPr id="38915" name="Picture 18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876925"/>
            <a:ext cx="49323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8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3887" y="3135313"/>
            <a:ext cx="49323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8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830388" y="3135313"/>
            <a:ext cx="49323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пластилин фотоо\DSCN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5643602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4043363" cy="60483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Таким образом, анализируя результаты проведенной работы мною замечено , что занятия  </a:t>
            </a:r>
            <a:r>
              <a:rPr lang="ru-RU" b="1" dirty="0" err="1" smtClean="0">
                <a:solidFill>
                  <a:srgbClr val="002060"/>
                </a:solidFill>
              </a:rPr>
              <a:t>пластилинографией</a:t>
            </a:r>
            <a:r>
              <a:rPr lang="ru-RU" b="1" dirty="0" smtClean="0">
                <a:solidFill>
                  <a:srgbClr val="002060"/>
                </a:solidFill>
              </a:rPr>
              <a:t>  положительно влияют на развитие мелкой моторики.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В процессе работы улучшается внимание и память. Вырабатывается терпение, усидчивость, проявляется заинтересованность. Такое обучение дает детям определенный  круг  знаний, практических и трудовых умений и навыков.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 descr="iCAGVXDK0"/>
          <p:cNvPicPr>
            <a:picLocks noChangeAspect="1" noChangeArrowheads="1"/>
          </p:cNvPicPr>
          <p:nvPr/>
        </p:nvPicPr>
        <p:blipFill>
          <a:blip r:embed="rId2" cstate="print"/>
          <a:srcRect b="10591"/>
          <a:stretch>
            <a:fillRect/>
          </a:stretch>
        </p:blipFill>
        <p:spPr bwMode="auto">
          <a:xfrm>
            <a:off x="5076825" y="476250"/>
            <a:ext cx="26717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i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276475"/>
            <a:ext cx="1752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[9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3"/>
            <a:ext cx="2773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Что такое «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Пластилинография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»?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Пластилинография</a:t>
            </a:r>
            <a:r>
              <a:rPr lang="ru-RU" b="1" dirty="0" smtClean="0">
                <a:solidFill>
                  <a:srgbClr val="0000CC"/>
                </a:solidFill>
              </a:rPr>
              <a:t> — это нетрадиционная техника лепки, которая выражается в  «рисовании» </a:t>
            </a:r>
            <a:r>
              <a:rPr lang="ru-RU" b="1" dirty="0" smtClean="0">
                <a:solidFill>
                  <a:srgbClr val="FF0000"/>
                </a:solidFill>
              </a:rPr>
              <a:t>пластилином</a:t>
            </a:r>
            <a:r>
              <a:rPr lang="ru-RU" b="1" dirty="0" smtClean="0">
                <a:solidFill>
                  <a:srgbClr val="0000CC"/>
                </a:solidFill>
              </a:rPr>
              <a:t> более или менее </a:t>
            </a:r>
            <a:r>
              <a:rPr lang="ru-RU" b="1" dirty="0" smtClean="0">
                <a:solidFill>
                  <a:srgbClr val="FF0000"/>
                </a:solidFill>
              </a:rPr>
              <a:t>выпуклых по объёму </a:t>
            </a:r>
            <a:r>
              <a:rPr lang="ru-RU" b="1" dirty="0" smtClean="0">
                <a:solidFill>
                  <a:srgbClr val="0000CC"/>
                </a:solidFill>
              </a:rPr>
              <a:t>(барельефных) изображений </a:t>
            </a:r>
            <a:r>
              <a:rPr lang="ru-RU" b="1" dirty="0" smtClean="0">
                <a:solidFill>
                  <a:srgbClr val="FF0000"/>
                </a:solidFill>
              </a:rPr>
              <a:t>на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горизонтальной поверхности.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4" descr="i[1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5" y="4005262"/>
            <a:ext cx="3532184" cy="2424133"/>
          </a:xfrm>
          <a:effectLst>
            <a:softEdge rad="127000"/>
          </a:effectLst>
        </p:spPr>
      </p:pic>
      <p:pic>
        <p:nvPicPr>
          <p:cNvPr id="10" name="Picture 5" descr="iCAQIOV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163509"/>
            <a:ext cx="2208234" cy="267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288" y="1052513"/>
            <a:ext cx="4040187" cy="5184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Истоки способностей и дарований детей – на кончиках их пальцев.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</a:t>
            </a:r>
          </a:p>
          <a:p>
            <a:pPr algn="r">
              <a:lnSpc>
                <a:spcPct val="80000"/>
              </a:lnSpc>
              <a:buFont typeface="Arial" pitchFamily="34" charset="0"/>
              <a:buNone/>
            </a:pP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В.А.Сухомлинский</a:t>
            </a:r>
          </a:p>
          <a:p>
            <a:pPr>
              <a:lnSpc>
                <a:spcPct val="90000"/>
              </a:lnSpc>
            </a:pPr>
            <a:endParaRPr lang="ru-RU" dirty="0" smtClean="0"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4338" name="Picture 1" descr="C:\Users\игорь\Desktop\Новая папка\DSCN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620713"/>
            <a:ext cx="44164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игорь\Desktop\Новая папка\DSCN15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141663"/>
            <a:ext cx="2376488" cy="3167062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00" y="1428736"/>
            <a:ext cx="8258204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интеллектуальных и мыслительных процессов необходимо начинать с развития движения рук, а в частности с развития движений в пальцах кисти. Это связано с тем, что развитию кисти руки принадлежит важная роль в формировании головного мозга, его познавательных способностей, становлению речи. Значит, чтобы развивался ребенок и его мозг, необходимо тренировать руки. Именно это в дальнейшем даст ему возможность легко обучаться новому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Развитие  мелкой моторики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рук и творческих способностей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возраста посредством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000504"/>
            <a:ext cx="485778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8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Задачи</a:t>
            </a:r>
            <a:r>
              <a:rPr lang="ru-RU" sz="358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580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endParaRPr lang="ru-RU" sz="358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навыки в  работе с пластилином, пробуждать интерес к лепке;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новым приемам (скатывания, надавливания, размазывания) и создавать с их помощью сюжетные картины;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обучать умению ориентироваться на листе бумаги;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продолжать знакомить с окружающим миром;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эмоции и фантазию.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5" descr="iCAJRB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17287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8" descr="iCA0IU0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462588"/>
            <a:ext cx="157003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CA0IU0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357826"/>
            <a:ext cx="192722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Производные приёмы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«Азбуки лепки»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для «рисования» -</a:t>
            </a:r>
            <a:r>
              <a:rPr lang="ru-RU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пластилинографических</a:t>
            </a: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изображений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Сплющивание.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Расплющивание.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Налепливание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Прижимание.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Придавливание.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Примазывание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Намазывание.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Размазывание.</a:t>
            </a:r>
            <a:endParaRPr lang="ru-RU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DSC_000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1934" y="1785926"/>
            <a:ext cx="4857783" cy="4000528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Мы рисуем пластилином</a:t>
            </a:r>
            <a:b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Разноцветные картины…</a:t>
            </a:r>
            <a:endParaRPr lang="ru-RU" dirty="0"/>
          </a:p>
        </p:txBody>
      </p:sp>
      <p:pic>
        <p:nvPicPr>
          <p:cNvPr id="4099" name="Picture 3" descr="G:\пластилин фотоо\DSCN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28700"/>
            <a:ext cx="4572032" cy="34293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G:\пластилин фотоо\DSCN1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679561" cy="350995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ластилин фотоо\DSCN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643438" cy="34828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3" descr="G:\пластилин фотоо\DSCN1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857634" cy="492922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286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«Веселый пластилин»</vt:lpstr>
      <vt:lpstr>Что такое «Пластилинография»?</vt:lpstr>
      <vt:lpstr>Слайд 3</vt:lpstr>
      <vt:lpstr>Актуальность</vt:lpstr>
      <vt:lpstr>Цель:</vt:lpstr>
      <vt:lpstr>Задачи  </vt:lpstr>
      <vt:lpstr>Производные приёмы «Азбуки лепки» для «рисования» - выполнения пластилинографических изображений </vt:lpstr>
      <vt:lpstr>Мы рисуем пластилином Разноцветные картины…</vt:lpstr>
      <vt:lpstr>Слайд 9</vt:lpstr>
      <vt:lpstr>Слайд 10</vt:lpstr>
      <vt:lpstr>Слайд 11</vt:lpstr>
      <vt:lpstr>Пластилиновые волшебники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27</cp:revision>
  <dcterms:created xsi:type="dcterms:W3CDTF">2015-03-08T04:27:13Z</dcterms:created>
  <dcterms:modified xsi:type="dcterms:W3CDTF">2016-09-08T01:58:42Z</dcterms:modified>
</cp:coreProperties>
</file>